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Narrow" charset="1" panose="020B0506020202020B04"/>
      <p:regular r:id="rId10"/>
    </p:embeddedFont>
    <p:embeddedFont>
      <p:font typeface="Archivo Narrow Bold" charset="1" panose="020B0806020202020B04"/>
      <p:regular r:id="rId11"/>
    </p:embeddedFont>
    <p:embeddedFont>
      <p:font typeface="Archivo Narrow Italics" charset="1" panose="020B0506020202090B04"/>
      <p:regular r:id="rId12"/>
    </p:embeddedFont>
    <p:embeddedFont>
      <p:font typeface="Archivo Narrow Bold Italics" charset="1" panose="020B0806020202090B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VAF7kFYU3S4.mp4" Type="http://schemas.openxmlformats.org/officeDocument/2006/relationships/video"/><Relationship Id="rId5" Target="../media/VAF7kFYU3S4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7kH5naLA.mp4" Type="http://schemas.openxmlformats.org/officeDocument/2006/relationships/video"/><Relationship Id="rId4" Target="../media/VAF7kH5naLA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41" y="61627"/>
            <a:ext cx="9773901" cy="1535258"/>
            <a:chOff x="0" y="0"/>
            <a:chExt cx="13031868" cy="204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1978" cy="2021332"/>
            </a:xfrm>
            <a:custGeom>
              <a:avLst/>
              <a:gdLst/>
              <a:ahLst/>
              <a:cxnLst/>
              <a:rect r="r" b="b" t="t" l="l"/>
              <a:pathLst>
                <a:path h="2021332" w="13031978">
                  <a:moveTo>
                    <a:pt x="13018263" y="27051"/>
                  </a:moveTo>
                  <a:lnTo>
                    <a:pt x="13589" y="27051"/>
                  </a:lnTo>
                  <a:lnTo>
                    <a:pt x="13589" y="13589"/>
                  </a:lnTo>
                  <a:lnTo>
                    <a:pt x="27051" y="13589"/>
                  </a:lnTo>
                  <a:lnTo>
                    <a:pt x="27051" y="1633347"/>
                  </a:lnTo>
                  <a:lnTo>
                    <a:pt x="13589" y="1633347"/>
                  </a:lnTo>
                  <a:lnTo>
                    <a:pt x="13589" y="1619758"/>
                  </a:lnTo>
                  <a:cubicBezTo>
                    <a:pt x="2812415" y="1619758"/>
                    <a:pt x="4406773" y="1734058"/>
                    <a:pt x="5833237" y="1836420"/>
                  </a:cubicBezTo>
                  <a:cubicBezTo>
                    <a:pt x="6987921" y="1919224"/>
                    <a:pt x="8032242" y="1994154"/>
                    <a:pt x="9516618" y="1994154"/>
                  </a:cubicBezTo>
                  <a:cubicBezTo>
                    <a:pt x="10459212" y="1994154"/>
                    <a:pt x="11579225" y="1963928"/>
                    <a:pt x="13017627" y="1886331"/>
                  </a:cubicBezTo>
                  <a:lnTo>
                    <a:pt x="13018390" y="1899920"/>
                  </a:lnTo>
                  <a:lnTo>
                    <a:pt x="13004800" y="1899920"/>
                  </a:lnTo>
                  <a:lnTo>
                    <a:pt x="13004800" y="13589"/>
                  </a:lnTo>
                  <a:lnTo>
                    <a:pt x="13018390" y="13589"/>
                  </a:lnTo>
                  <a:lnTo>
                    <a:pt x="13018390" y="27051"/>
                  </a:lnTo>
                  <a:moveTo>
                    <a:pt x="13018390" y="0"/>
                  </a:moveTo>
                  <a:cubicBezTo>
                    <a:pt x="13025882" y="0"/>
                    <a:pt x="13031978" y="6096"/>
                    <a:pt x="13031978" y="13589"/>
                  </a:cubicBezTo>
                  <a:lnTo>
                    <a:pt x="13031978" y="1899920"/>
                  </a:lnTo>
                  <a:cubicBezTo>
                    <a:pt x="13031978" y="1907159"/>
                    <a:pt x="13026389" y="1913001"/>
                    <a:pt x="13019151" y="1913509"/>
                  </a:cubicBezTo>
                  <a:cubicBezTo>
                    <a:pt x="11580368" y="1991106"/>
                    <a:pt x="10459847" y="2021332"/>
                    <a:pt x="9516618" y="2021332"/>
                  </a:cubicBezTo>
                  <a:cubicBezTo>
                    <a:pt x="8031226" y="2021332"/>
                    <a:pt x="6986143" y="1946402"/>
                    <a:pt x="5831332" y="1863598"/>
                  </a:cubicBezTo>
                  <a:cubicBezTo>
                    <a:pt x="4405122" y="1761363"/>
                    <a:pt x="2811526" y="1647063"/>
                    <a:pt x="13589" y="1647063"/>
                  </a:cubicBezTo>
                  <a:cubicBezTo>
                    <a:pt x="6096" y="1647063"/>
                    <a:pt x="0" y="1640967"/>
                    <a:pt x="0" y="1633474"/>
                  </a:cubicBezTo>
                  <a:lnTo>
                    <a:pt x="0" y="13589"/>
                  </a:lnTo>
                  <a:cubicBezTo>
                    <a:pt x="0" y="6096"/>
                    <a:pt x="6096" y="0"/>
                    <a:pt x="13589" y="0"/>
                  </a:cubicBezTo>
                  <a:lnTo>
                    <a:pt x="13018390" y="0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" y="0"/>
            <a:ext cx="9753581" cy="1514938"/>
            <a:chOff x="0" y="0"/>
            <a:chExt cx="13004774" cy="201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04800" cy="2237105"/>
            </a:xfrm>
            <a:custGeom>
              <a:avLst/>
              <a:gdLst/>
              <a:ahLst/>
              <a:cxnLst/>
              <a:rect r="r" b="b" t="t" l="l"/>
              <a:pathLst>
                <a:path h="2237105" w="13004800">
                  <a:moveTo>
                    <a:pt x="13004800" y="0"/>
                  </a:moveTo>
                  <a:lnTo>
                    <a:pt x="0" y="0"/>
                  </a:lnTo>
                  <a:lnTo>
                    <a:pt x="0" y="1619885"/>
                  </a:lnTo>
                  <a:cubicBezTo>
                    <a:pt x="6502400" y="1619885"/>
                    <a:pt x="6502400" y="2237105"/>
                    <a:pt x="13004800" y="1886458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1920" y="6304400"/>
            <a:ext cx="9785760" cy="1020960"/>
            <a:chOff x="0" y="0"/>
            <a:chExt cx="13047680" cy="1361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589"/>
              <a:ext cx="13020549" cy="1334135"/>
            </a:xfrm>
            <a:custGeom>
              <a:avLst/>
              <a:gdLst/>
              <a:ahLst/>
              <a:cxnLst/>
              <a:rect r="r" b="b" t="t" l="l"/>
              <a:pathLst>
                <a:path h="1334135" w="13020549">
                  <a:moveTo>
                    <a:pt x="169799" y="0"/>
                  </a:moveTo>
                  <a:lnTo>
                    <a:pt x="12850749" y="0"/>
                  </a:lnTo>
                  <a:cubicBezTo>
                    <a:pt x="12944602" y="0"/>
                    <a:pt x="13020549" y="74676"/>
                    <a:pt x="13020549" y="166751"/>
                  </a:cubicBezTo>
                  <a:lnTo>
                    <a:pt x="13020549" y="1334135"/>
                  </a:lnTo>
                  <a:lnTo>
                    <a:pt x="0" y="1334135"/>
                  </a:lnTo>
                  <a:lnTo>
                    <a:pt x="0" y="166751"/>
                  </a:lnTo>
                  <a:cubicBezTo>
                    <a:pt x="0" y="74676"/>
                    <a:pt x="76073" y="0"/>
                    <a:pt x="169799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7726" cy="1361313"/>
            </a:xfrm>
            <a:custGeom>
              <a:avLst/>
              <a:gdLst/>
              <a:ahLst/>
              <a:cxnLst/>
              <a:rect r="r" b="b" t="t" l="l"/>
              <a:pathLst>
                <a:path h="1361313" w="13047726">
                  <a:moveTo>
                    <a:pt x="183388" y="0"/>
                  </a:moveTo>
                  <a:lnTo>
                    <a:pt x="12864338" y="0"/>
                  </a:lnTo>
                  <a:lnTo>
                    <a:pt x="12864338" y="13589"/>
                  </a:lnTo>
                  <a:lnTo>
                    <a:pt x="12864338" y="0"/>
                  </a:lnTo>
                  <a:cubicBezTo>
                    <a:pt x="12965430" y="0"/>
                    <a:pt x="13047726" y="80518"/>
                    <a:pt x="13047726" y="180340"/>
                  </a:cubicBezTo>
                  <a:lnTo>
                    <a:pt x="13034138" y="180340"/>
                  </a:lnTo>
                  <a:lnTo>
                    <a:pt x="13047726" y="180340"/>
                  </a:lnTo>
                  <a:lnTo>
                    <a:pt x="13047726" y="1347724"/>
                  </a:lnTo>
                  <a:cubicBezTo>
                    <a:pt x="13047726" y="1355217"/>
                    <a:pt x="13041630" y="1361313"/>
                    <a:pt x="13034138" y="1361313"/>
                  </a:cubicBezTo>
                  <a:lnTo>
                    <a:pt x="13589" y="1361313"/>
                  </a:lnTo>
                  <a:cubicBezTo>
                    <a:pt x="6096" y="1361313"/>
                    <a:pt x="0" y="1355217"/>
                    <a:pt x="0" y="1347724"/>
                  </a:cubicBezTo>
                  <a:lnTo>
                    <a:pt x="0" y="180340"/>
                  </a:lnTo>
                  <a:lnTo>
                    <a:pt x="13589" y="180340"/>
                  </a:lnTo>
                  <a:lnTo>
                    <a:pt x="0" y="180340"/>
                  </a:lnTo>
                  <a:cubicBezTo>
                    <a:pt x="0" y="80518"/>
                    <a:pt x="82296" y="0"/>
                    <a:pt x="183388" y="0"/>
                  </a:cubicBezTo>
                  <a:cubicBezTo>
                    <a:pt x="187452" y="0"/>
                    <a:pt x="191389" y="1905"/>
                    <a:pt x="193929" y="5080"/>
                  </a:cubicBezTo>
                  <a:lnTo>
                    <a:pt x="183388" y="13589"/>
                  </a:lnTo>
                  <a:lnTo>
                    <a:pt x="183388" y="0"/>
                  </a:lnTo>
                  <a:moveTo>
                    <a:pt x="183388" y="27051"/>
                  </a:moveTo>
                  <a:cubicBezTo>
                    <a:pt x="179324" y="27051"/>
                    <a:pt x="175387" y="25146"/>
                    <a:pt x="172847" y="21971"/>
                  </a:cubicBezTo>
                  <a:lnTo>
                    <a:pt x="183388" y="13462"/>
                  </a:lnTo>
                  <a:lnTo>
                    <a:pt x="183388" y="27051"/>
                  </a:lnTo>
                  <a:cubicBezTo>
                    <a:pt x="96901" y="27051"/>
                    <a:pt x="27051" y="95885"/>
                    <a:pt x="27051" y="180340"/>
                  </a:cubicBezTo>
                  <a:lnTo>
                    <a:pt x="27051" y="1347724"/>
                  </a:lnTo>
                  <a:lnTo>
                    <a:pt x="13589" y="1347724"/>
                  </a:lnTo>
                  <a:lnTo>
                    <a:pt x="13589" y="1334135"/>
                  </a:lnTo>
                  <a:lnTo>
                    <a:pt x="13034138" y="1334135"/>
                  </a:lnTo>
                  <a:lnTo>
                    <a:pt x="13034138" y="1347724"/>
                  </a:lnTo>
                  <a:lnTo>
                    <a:pt x="13020549" y="1347724"/>
                  </a:lnTo>
                  <a:lnTo>
                    <a:pt x="13020549" y="180340"/>
                  </a:lnTo>
                  <a:cubicBezTo>
                    <a:pt x="13020549" y="95885"/>
                    <a:pt x="12950826" y="27051"/>
                    <a:pt x="12864212" y="27051"/>
                  </a:cubicBezTo>
                  <a:lnTo>
                    <a:pt x="183388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52" y="6396460"/>
            <a:ext cx="362739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MISSION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CHRIST is a nurturing ground for an individual’s holistic development to make effective contribution to the society in a dynamic 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7772" y="6396460"/>
            <a:ext cx="1983230" cy="5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VISION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3825" y="6396460"/>
            <a:ext cx="300051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CORE   VALUES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Faith in God |  Moral Uprightness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 Love of Fellow Beings   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Social Responsibility | Pursuit of Excellence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39680" y="247645"/>
            <a:ext cx="2948988" cy="1069023"/>
          </a:xfrm>
          <a:custGeom>
            <a:avLst/>
            <a:gdLst/>
            <a:ahLst/>
            <a:cxnLst/>
            <a:rect r="r" b="b" t="t" l="l"/>
            <a:pathLst>
              <a:path h="1069023" w="2948988">
                <a:moveTo>
                  <a:pt x="0" y="0"/>
                </a:moveTo>
                <a:lnTo>
                  <a:pt x="2948988" y="0"/>
                </a:lnTo>
                <a:lnTo>
                  <a:pt x="2948988" y="1069023"/>
                </a:lnTo>
                <a:lnTo>
                  <a:pt x="0" y="1069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7316" y="2057304"/>
            <a:ext cx="8905790" cy="278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Archivo Narrow Bold"/>
              </a:rPr>
              <a:t>HOMEHIVE</a:t>
            </a: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Archivo Narrow Bold"/>
              </a:rPr>
              <a:t>DBMS PROJECT GROUP 06</a:t>
            </a: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17719" y="4529235"/>
            <a:ext cx="644636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 Bold"/>
              </a:rPr>
              <a:t>Team Members:</a:t>
            </a:r>
          </a:p>
          <a:p>
            <a:pPr algn="ctr">
              <a:lnSpc>
                <a:spcPts val="1547"/>
              </a:lnSpc>
            </a:pP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AHANYA MARIAM POKKAMTHANAM, 2241107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ANTONY CHANDY DOUGLAS, 2241117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RUCHIT DHANUKA, 2241150</a:t>
            </a:r>
          </a:p>
          <a:p>
            <a:pPr algn="l">
              <a:lnSpc>
                <a:spcPts val="1547"/>
              </a:lnSpc>
            </a:pP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 Bold"/>
              </a:rPr>
              <a:t>Under the Guidance of</a:t>
            </a:r>
            <a:r>
              <a:rPr lang="en-US" sz="1289">
                <a:solidFill>
                  <a:srgbClr val="000000"/>
                </a:solidFill>
                <a:latin typeface="Times New Roman"/>
              </a:rPr>
              <a:t>: 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Dr.Sagaya Aurelia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419799" y="1813103"/>
            <a:ext cx="4681773" cy="1040987"/>
          </a:xfrm>
          <a:custGeom>
            <a:avLst/>
            <a:gdLst/>
            <a:ahLst/>
            <a:cxnLst/>
            <a:rect r="r" b="b" t="t" l="l"/>
            <a:pathLst>
              <a:path h="1040987" w="4681773">
                <a:moveTo>
                  <a:pt x="0" y="0"/>
                </a:moveTo>
                <a:lnTo>
                  <a:pt x="4681773" y="0"/>
                </a:lnTo>
                <a:lnTo>
                  <a:pt x="4681773" y="1040987"/>
                </a:lnTo>
                <a:lnTo>
                  <a:pt x="0" y="104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USER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7760" cy="2152247"/>
          </a:xfrm>
          <a:custGeom>
            <a:avLst/>
            <a:gdLst/>
            <a:ahLst/>
            <a:cxnLst/>
            <a:rect r="r" b="b" t="t" l="l"/>
            <a:pathLst>
              <a:path h="2152247" w="4277760">
                <a:moveTo>
                  <a:pt x="0" y="0"/>
                </a:moveTo>
                <a:lnTo>
                  <a:pt x="4277760" y="0"/>
                </a:lnTo>
                <a:lnTo>
                  <a:pt x="4277760" y="2152247"/>
                </a:lnTo>
                <a:lnTo>
                  <a:pt x="0" y="215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96035" y="1679750"/>
            <a:ext cx="4233660" cy="2138880"/>
          </a:xfrm>
          <a:custGeom>
            <a:avLst/>
            <a:gdLst/>
            <a:ahLst/>
            <a:cxnLst/>
            <a:rect r="r" b="b" t="t" l="l"/>
            <a:pathLst>
              <a:path h="2138880" w="4233660">
                <a:moveTo>
                  <a:pt x="0" y="0"/>
                </a:moveTo>
                <a:lnTo>
                  <a:pt x="4233660" y="0"/>
                </a:lnTo>
                <a:lnTo>
                  <a:pt x="42336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905" y="4199058"/>
            <a:ext cx="4277760" cy="12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</a:pPr>
            <a:r>
              <a:rPr lang="en-US" sz="1469">
                <a:solidFill>
                  <a:srgbClr val="000000"/>
                </a:solidFill>
                <a:latin typeface="Canva Sans Bold"/>
              </a:rPr>
              <a:t>EXISTING USER LOGIN</a:t>
            </a:r>
          </a:p>
          <a:p>
            <a:pPr algn="ctr">
              <a:lnSpc>
                <a:spcPts val="2057"/>
              </a:lnSpc>
            </a:pP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Canva Sans"/>
              </a:rPr>
              <a:t>Login through username and password.</a:t>
            </a: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Canva Sans"/>
              </a:rPr>
              <a:t>Option to Create new account </a:t>
            </a:r>
          </a:p>
          <a:p>
            <a:pPr>
              <a:lnSpc>
                <a:spcPts val="205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096035" y="4199058"/>
            <a:ext cx="4233660" cy="153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CREATE NEW USER ACCOUNT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Create Username,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Add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Create password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Password confirmation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HOME PAGE WHEN THE USER IS NOT LOGGED 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5610" y="1447325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0" y="0"/>
                </a:lnTo>
                <a:lnTo>
                  <a:pt x="425119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975" y="3738143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3256" y="1447325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008762" y="3948155"/>
            <a:ext cx="4273308" cy="153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Simple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Features are not accesible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User login is necessary to access features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Features are Blured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Option to login or sign up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HOME PAGE WHEN THE USER IS LOGGED IN</a:t>
            </a:r>
          </a:p>
          <a:p>
            <a:pPr algn="ctr">
              <a:lnSpc>
                <a:spcPts val="3583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0914" y="1447325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2909" y="3772672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74003" y="1438293"/>
            <a:ext cx="4309181" cy="2138880"/>
          </a:xfrm>
          <a:custGeom>
            <a:avLst/>
            <a:gdLst/>
            <a:ahLst/>
            <a:cxnLst/>
            <a:rect r="r" b="b" t="t" l="l"/>
            <a:pathLst>
              <a:path h="2138880" w="4309181">
                <a:moveTo>
                  <a:pt x="0" y="0"/>
                </a:moveTo>
                <a:lnTo>
                  <a:pt x="4309181" y="0"/>
                </a:lnTo>
                <a:lnTo>
                  <a:pt x="430918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012103" y="3681948"/>
            <a:ext cx="4309181" cy="20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1470">
                <a:solidFill>
                  <a:srgbClr val="000000"/>
                </a:solidFill>
                <a:latin typeface="Canva Sans"/>
              </a:rPr>
              <a:t>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E</a:t>
            </a:r>
            <a:r>
              <a:rPr lang="en-US" sz="1470">
                <a:solidFill>
                  <a:srgbClr val="000000"/>
                </a:solidFill>
                <a:latin typeface="Canva Sans"/>
              </a:rPr>
              <a:t>asy to use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M</a:t>
            </a:r>
            <a:r>
              <a:rPr lang="en-US" sz="1470">
                <a:solidFill>
                  <a:srgbClr val="000000"/>
                </a:solidFill>
                <a:latin typeface="Canva Sans"/>
              </a:rPr>
              <a:t>inimalistic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1470">
                <a:solidFill>
                  <a:srgbClr val="000000"/>
                </a:solidFill>
                <a:latin typeface="Canva Sans"/>
              </a:rPr>
              <a:t>nteresting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3 E</a:t>
            </a:r>
            <a:r>
              <a:rPr lang="en-US" sz="1470">
                <a:solidFill>
                  <a:srgbClr val="000000"/>
                </a:solidFill>
                <a:latin typeface="Canva Sans"/>
              </a:rPr>
              <a:t>xclusive products in each category</a:t>
            </a:r>
          </a:p>
          <a:p>
            <a:pPr algn="ctr">
              <a:lnSpc>
                <a:spcPts val="205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CATEGORIES</a:t>
            </a:r>
          </a:p>
          <a:p>
            <a:pPr algn="ctr">
              <a:lnSpc>
                <a:spcPts val="3583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4" y="0"/>
                </a:lnTo>
                <a:lnTo>
                  <a:pt x="426443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" t="0" r="5" b="0"/>
          <a:stretch>
            <a:fillRect/>
          </a:stretch>
        </p:blipFill>
        <p:spPr>
          <a:xfrm flipH="false" flipV="false" rot="0">
            <a:off x="4876800" y="1679750"/>
            <a:ext cx="4502906" cy="213888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23905" y="4466026"/>
            <a:ext cx="8955801" cy="12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Browse through available categories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Available Categories:Home Appliances, Furniture, Kitchen Appliances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Each category links to a different page, with related products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Category page contains: Product listings, Image and Price.</a:t>
            </a:r>
          </a:p>
          <a:p>
            <a:pPr algn="l">
              <a:lnSpc>
                <a:spcPts val="2058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PRODUCTS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518720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9423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905" y="4049015"/>
            <a:ext cx="4273308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PRODUCT LISTINGS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Variety of Products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Browse through 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80373" y="4049015"/>
            <a:ext cx="4251190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 Bold"/>
              </a:rPr>
              <a:t>PRODUCT PAGE</a:t>
            </a:r>
          </a:p>
          <a:p>
            <a:pPr algn="ctr"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Product Name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Product Details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Features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Price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Add To Cart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Quantity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380106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Profile and Sub Profile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0934" y="1103081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5" y="0"/>
                </a:lnTo>
                <a:lnTo>
                  <a:pt x="4264435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47463" y="1103081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934" y="3531164"/>
            <a:ext cx="4277760" cy="2138880"/>
          </a:xfrm>
          <a:custGeom>
            <a:avLst/>
            <a:gdLst/>
            <a:ahLst/>
            <a:cxnLst/>
            <a:rect r="r" b="b" t="t" l="l"/>
            <a:pathLst>
              <a:path h="2138880" w="4277760">
                <a:moveTo>
                  <a:pt x="0" y="0"/>
                </a:moveTo>
                <a:lnTo>
                  <a:pt x="4277760" y="0"/>
                </a:lnTo>
                <a:lnTo>
                  <a:pt x="42777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80373" y="3629025"/>
            <a:ext cx="4285090" cy="20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PROFILE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RECENT ORDERS</a:t>
            </a:r>
          </a:p>
          <a:p>
            <a:pPr algn="l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Products, Date ordered, Return option.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CONTACT US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Contains contact information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HomeHive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Phone number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588667"/>
            <a:ext cx="8905790" cy="42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SHOPPING CART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0770" y="1518720"/>
            <a:ext cx="4295659" cy="2138880"/>
          </a:xfrm>
          <a:custGeom>
            <a:avLst/>
            <a:gdLst/>
            <a:ahLst/>
            <a:cxnLst/>
            <a:rect r="r" b="b" t="t" l="l"/>
            <a:pathLst>
              <a:path h="2138880" w="4295659">
                <a:moveTo>
                  <a:pt x="0" y="0"/>
                </a:moveTo>
                <a:lnTo>
                  <a:pt x="4295659" y="0"/>
                </a:lnTo>
                <a:lnTo>
                  <a:pt x="429565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14798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18599" y="4133850"/>
            <a:ext cx="4441728" cy="179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SHOPPING CART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Generate Code 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Enter Code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List of products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Add Address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Checkout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588667"/>
            <a:ext cx="8905790" cy="42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ORDER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19635" y="1436229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377" y="1436229"/>
            <a:ext cx="4260010" cy="2138880"/>
          </a:xfrm>
          <a:custGeom>
            <a:avLst/>
            <a:gdLst/>
            <a:ahLst/>
            <a:cxnLst/>
            <a:rect r="r" b="b" t="t" l="l"/>
            <a:pathLst>
              <a:path h="2138880" w="4260010">
                <a:moveTo>
                  <a:pt x="0" y="0"/>
                </a:moveTo>
                <a:lnTo>
                  <a:pt x="4260009" y="0"/>
                </a:lnTo>
                <a:lnTo>
                  <a:pt x="426000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9635" y="3975159"/>
            <a:ext cx="4246794" cy="204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 ADD ADDRESS 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Address line 1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Address line 2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City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State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Postal Code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Country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52377" y="3975159"/>
            <a:ext cx="4260010" cy="179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PAYMENT MODE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Cart Total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Cash on Delivery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UPI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Cryptocurrency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Cards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HOW TO PLACE AN ORDER</a:t>
            </a:r>
          </a:p>
        </p:txBody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" r="0" b="7"/>
          <a:stretch>
            <a:fillRect/>
          </a:stretch>
        </p:blipFill>
        <p:spPr>
          <a:xfrm flipH="false" flipV="false" rot="0">
            <a:off x="876014" y="1691979"/>
            <a:ext cx="7765418" cy="3931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140887"/>
            <a:ext cx="8905790" cy="102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Archivo Narrow Bold"/>
              </a:rPr>
              <a:t>DATABASE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1570752"/>
            <a:ext cx="972818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1.ABOUT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9787" y="3226273"/>
            <a:ext cx="1760352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5.UI MODULES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667" y="3596367"/>
            <a:ext cx="1723430" cy="182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Admin Login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User Login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Home Page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Categories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     Sub Categories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Profile       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Cart            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Canva Sans"/>
              </a:rPr>
              <a:t>Order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995" y="5474411"/>
            <a:ext cx="1523943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6.DATABASE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7667" y="5876263"/>
            <a:ext cx="1967249" cy="4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146" indent="-143573" lvl="1">
              <a:lnSpc>
                <a:spcPts val="1861"/>
              </a:lnSpc>
              <a:buFont typeface="Arial"/>
              <a:buChar char="•"/>
            </a:pPr>
            <a:r>
              <a:rPr lang="en-US" sz="1329">
                <a:solidFill>
                  <a:srgbClr val="000000"/>
                </a:solidFill>
                <a:latin typeface="Canva Sans"/>
              </a:rPr>
              <a:t>    Database Schema</a:t>
            </a:r>
          </a:p>
          <a:p>
            <a:pPr algn="ctr" marL="287146" indent="-143573" lvl="1">
              <a:lnSpc>
                <a:spcPts val="1861"/>
              </a:lnSpc>
              <a:buFont typeface="Arial"/>
              <a:buChar char="•"/>
            </a:pPr>
            <a:r>
              <a:rPr lang="en-US" sz="1329">
                <a:solidFill>
                  <a:srgbClr val="000000"/>
                </a:solidFill>
                <a:latin typeface="Canva Sans"/>
              </a:rPr>
              <a:t>     ER Diagram         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9787" y="2398267"/>
            <a:ext cx="2129102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3.FUNCTIONALITY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2637" y="2807508"/>
            <a:ext cx="4139440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4.EXISTING SYSTEM &amp; LIMITATIONS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1033" y="1972604"/>
            <a:ext cx="1997273" cy="2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2.OBJECTIVE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037508" y="1495849"/>
            <a:ext cx="3816302" cy="1305057"/>
          </a:xfrm>
          <a:custGeom>
            <a:avLst/>
            <a:gdLst/>
            <a:ahLst/>
            <a:cxnLst/>
            <a:rect r="r" b="b" t="t" l="l"/>
            <a:pathLst>
              <a:path h="1305057" w="3816302">
                <a:moveTo>
                  <a:pt x="0" y="0"/>
                </a:moveTo>
                <a:lnTo>
                  <a:pt x="3816303" y="0"/>
                </a:lnTo>
                <a:lnTo>
                  <a:pt x="3816303" y="1305057"/>
                </a:lnTo>
                <a:lnTo>
                  <a:pt x="0" y="130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37508" y="3213101"/>
            <a:ext cx="3825716" cy="1288453"/>
          </a:xfrm>
          <a:custGeom>
            <a:avLst/>
            <a:gdLst/>
            <a:ahLst/>
            <a:cxnLst/>
            <a:rect r="r" b="b" t="t" l="l"/>
            <a:pathLst>
              <a:path h="1288453" w="3825716">
                <a:moveTo>
                  <a:pt x="0" y="0"/>
                </a:moveTo>
                <a:lnTo>
                  <a:pt x="3825716" y="0"/>
                </a:lnTo>
                <a:lnTo>
                  <a:pt x="3825716" y="1288453"/>
                </a:lnTo>
                <a:lnTo>
                  <a:pt x="0" y="128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37508" y="4911129"/>
            <a:ext cx="3816302" cy="1470379"/>
          </a:xfrm>
          <a:custGeom>
            <a:avLst/>
            <a:gdLst/>
            <a:ahLst/>
            <a:cxnLst/>
            <a:rect r="r" b="b" t="t" l="l"/>
            <a:pathLst>
              <a:path h="1470379" w="3816302">
                <a:moveTo>
                  <a:pt x="0" y="0"/>
                </a:moveTo>
                <a:lnTo>
                  <a:pt x="3816303" y="0"/>
                </a:lnTo>
                <a:lnTo>
                  <a:pt x="3816303" y="1470380"/>
                </a:lnTo>
                <a:lnTo>
                  <a:pt x="0" y="147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38686" y="2840330"/>
            <a:ext cx="1194897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USER 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98916" y="4558719"/>
            <a:ext cx="1350637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ADMIN 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96753" y="6419609"/>
            <a:ext cx="1497812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USER ADDRESS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61841" y="1308243"/>
            <a:ext cx="4437065" cy="1424419"/>
          </a:xfrm>
          <a:custGeom>
            <a:avLst/>
            <a:gdLst/>
            <a:ahLst/>
            <a:cxnLst/>
            <a:rect r="r" b="b" t="t" l="l"/>
            <a:pathLst>
              <a:path h="1424419" w="4437065">
                <a:moveTo>
                  <a:pt x="0" y="0"/>
                </a:moveTo>
                <a:lnTo>
                  <a:pt x="4437065" y="0"/>
                </a:lnTo>
                <a:lnTo>
                  <a:pt x="4437065" y="1424418"/>
                </a:lnTo>
                <a:lnTo>
                  <a:pt x="0" y="142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3885" y="3473265"/>
            <a:ext cx="4464499" cy="847329"/>
          </a:xfrm>
          <a:custGeom>
            <a:avLst/>
            <a:gdLst/>
            <a:ahLst/>
            <a:cxnLst/>
            <a:rect r="r" b="b" t="t" l="l"/>
            <a:pathLst>
              <a:path h="847329" w="4464499">
                <a:moveTo>
                  <a:pt x="0" y="0"/>
                </a:moveTo>
                <a:lnTo>
                  <a:pt x="4464499" y="0"/>
                </a:lnTo>
                <a:lnTo>
                  <a:pt x="4464499" y="847329"/>
                </a:lnTo>
                <a:lnTo>
                  <a:pt x="0" y="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67788" y="5115584"/>
            <a:ext cx="4500596" cy="975654"/>
          </a:xfrm>
          <a:custGeom>
            <a:avLst/>
            <a:gdLst/>
            <a:ahLst/>
            <a:cxnLst/>
            <a:rect r="r" b="b" t="t" l="l"/>
            <a:pathLst>
              <a:path h="975654" w="4500596">
                <a:moveTo>
                  <a:pt x="0" y="0"/>
                </a:moveTo>
                <a:lnTo>
                  <a:pt x="4500596" y="0"/>
                </a:lnTo>
                <a:lnTo>
                  <a:pt x="4500596" y="975654"/>
                </a:lnTo>
                <a:lnTo>
                  <a:pt x="0" y="975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51692" y="2840330"/>
            <a:ext cx="968885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PRODUCT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32867" y="4558719"/>
            <a:ext cx="2082735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PRODUCT CATEGORY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61563" y="6338888"/>
            <a:ext cx="2006293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PRODUCT INVETORY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79808" y="1279729"/>
            <a:ext cx="3982303" cy="1481446"/>
          </a:xfrm>
          <a:custGeom>
            <a:avLst/>
            <a:gdLst/>
            <a:ahLst/>
            <a:cxnLst/>
            <a:rect r="r" b="b" t="t" l="l"/>
            <a:pathLst>
              <a:path h="1481446" w="3982303">
                <a:moveTo>
                  <a:pt x="0" y="0"/>
                </a:moveTo>
                <a:lnTo>
                  <a:pt x="3982304" y="0"/>
                </a:lnTo>
                <a:lnTo>
                  <a:pt x="3982304" y="1481446"/>
                </a:lnTo>
                <a:lnTo>
                  <a:pt x="0" y="148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96769" y="3211777"/>
            <a:ext cx="3965342" cy="1109990"/>
          </a:xfrm>
          <a:custGeom>
            <a:avLst/>
            <a:gdLst/>
            <a:ahLst/>
            <a:cxnLst/>
            <a:rect r="r" b="b" t="t" l="l"/>
            <a:pathLst>
              <a:path h="1109990" w="3965342">
                <a:moveTo>
                  <a:pt x="0" y="0"/>
                </a:moveTo>
                <a:lnTo>
                  <a:pt x="3965343" y="0"/>
                </a:lnTo>
                <a:lnTo>
                  <a:pt x="3965343" y="1109989"/>
                </a:lnTo>
                <a:lnTo>
                  <a:pt x="0" y="110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96769" y="4997160"/>
            <a:ext cx="4005064" cy="1195651"/>
          </a:xfrm>
          <a:custGeom>
            <a:avLst/>
            <a:gdLst/>
            <a:ahLst/>
            <a:cxnLst/>
            <a:rect r="r" b="b" t="t" l="l"/>
            <a:pathLst>
              <a:path h="1195651" w="4005064">
                <a:moveTo>
                  <a:pt x="0" y="0"/>
                </a:moveTo>
                <a:lnTo>
                  <a:pt x="4005064" y="0"/>
                </a:lnTo>
                <a:lnTo>
                  <a:pt x="4005064" y="1195650"/>
                </a:lnTo>
                <a:lnTo>
                  <a:pt x="0" y="119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76138" y="2840330"/>
            <a:ext cx="519993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CART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91430" y="4558719"/>
            <a:ext cx="1165610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CART ITEMS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66518" y="6338888"/>
            <a:ext cx="796383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RETURN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00089" y="1562524"/>
            <a:ext cx="6072091" cy="1218824"/>
          </a:xfrm>
          <a:custGeom>
            <a:avLst/>
            <a:gdLst/>
            <a:ahLst/>
            <a:cxnLst/>
            <a:rect r="r" b="b" t="t" l="l"/>
            <a:pathLst>
              <a:path h="1218824" w="6072091">
                <a:moveTo>
                  <a:pt x="0" y="0"/>
                </a:moveTo>
                <a:lnTo>
                  <a:pt x="6072091" y="0"/>
                </a:lnTo>
                <a:lnTo>
                  <a:pt x="6072091" y="1218824"/>
                </a:lnTo>
                <a:lnTo>
                  <a:pt x="0" y="121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00089" y="3779307"/>
            <a:ext cx="6072091" cy="1142412"/>
          </a:xfrm>
          <a:custGeom>
            <a:avLst/>
            <a:gdLst/>
            <a:ahLst/>
            <a:cxnLst/>
            <a:rect r="r" b="b" t="t" l="l"/>
            <a:pathLst>
              <a:path h="1142412" w="6072091">
                <a:moveTo>
                  <a:pt x="0" y="0"/>
                </a:moveTo>
                <a:lnTo>
                  <a:pt x="6072091" y="0"/>
                </a:lnTo>
                <a:lnTo>
                  <a:pt x="6072091" y="1142412"/>
                </a:lnTo>
                <a:lnTo>
                  <a:pt x="0" y="1142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DATABASE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60303" y="3211347"/>
            <a:ext cx="951663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PAYMENT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91453" y="5140794"/>
            <a:ext cx="689364" cy="26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Canva Sans"/>
              </a:rPr>
              <a:t>ORDER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ENTITY-RELATION DIAGRAM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81076" y="1365858"/>
            <a:ext cx="7313357" cy="4802391"/>
          </a:xfrm>
          <a:custGeom>
            <a:avLst/>
            <a:gdLst/>
            <a:ahLst/>
            <a:cxnLst/>
            <a:rect r="r" b="b" t="t" l="l"/>
            <a:pathLst>
              <a:path h="4802391" w="7313357">
                <a:moveTo>
                  <a:pt x="0" y="0"/>
                </a:moveTo>
                <a:lnTo>
                  <a:pt x="7313357" y="0"/>
                </a:lnTo>
                <a:lnTo>
                  <a:pt x="7313357" y="4802392"/>
                </a:lnTo>
                <a:lnTo>
                  <a:pt x="0" y="480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HOMEHIVE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571" y="1966095"/>
            <a:ext cx="9096778" cy="385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720">
                <a:solidFill>
                  <a:srgbClr val="000000"/>
                </a:solidFill>
                <a:latin typeface="Canva Sans"/>
              </a:rPr>
              <a:t>HomeHive emerges as an innovative and comprehensive online marketplace system for different household products that blends traditional e-commerce features with cutting-edge functionalities to deliver an unparalleled shopping experience. It stands out by seamlessly integrating unique features like cryptocurrency payments, shared carts, group buying, and offering a range of functionalities akin to established e-commerce platforms while adding its distinct touch.</a:t>
            </a:r>
          </a:p>
          <a:p>
            <a:pPr algn="ctr">
              <a:lnSpc>
                <a:spcPts val="1552"/>
              </a:lnSpc>
            </a:pPr>
          </a:p>
          <a:p>
            <a:pPr algn="ctr">
              <a:lnSpc>
                <a:spcPts val="1791"/>
              </a:lnSpc>
            </a:pPr>
            <a:r>
              <a:rPr lang="en-US" sz="1493" u="sng">
                <a:solidFill>
                  <a:srgbClr val="000000"/>
                </a:solidFill>
                <a:latin typeface="Canva Sans Bold"/>
              </a:rPr>
              <a:t>KEY FEATURES</a:t>
            </a:r>
          </a:p>
          <a:p>
            <a:pPr algn="ctr">
              <a:lnSpc>
                <a:spcPts val="1791"/>
              </a:lnSpc>
            </a:pP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 Bold"/>
              </a:rPr>
              <a:t>Cryptocurrency Payments:</a:t>
            </a: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"/>
              </a:rPr>
              <a:t>HomeHive introduces cryptocurrency payments.</a:t>
            </a: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"/>
              </a:rPr>
              <a:t>Allows secure and decentralized transactions.</a:t>
            </a: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 Bold"/>
              </a:rPr>
              <a:t>Shared Carts:</a:t>
            </a: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"/>
              </a:rPr>
              <a:t>Simplifies shopping with shared carts.</a:t>
            </a:r>
          </a:p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000000"/>
                </a:solidFill>
                <a:latin typeface="Canva Sans"/>
              </a:rPr>
              <a:t>Enables collaborative curation for families or groups.</a:t>
            </a:r>
          </a:p>
          <a:p>
            <a:pPr algn="ctr">
              <a:lnSpc>
                <a:spcPts val="1552"/>
              </a:lnSpc>
            </a:pPr>
          </a:p>
          <a:p>
            <a:pPr algn="ctr" marL="166444" indent="-83222" lvl="1">
              <a:lnSpc>
                <a:spcPts val="155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6699" y="1833385"/>
            <a:ext cx="7179275" cy="302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Enhanced Shopping Experience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 HomeHive is committed to providing a user-centric interface, focusing on ease of navigation and a personalized shopping journey.</a:t>
            </a:r>
          </a:p>
          <a:p>
            <a:pPr algn="ctr">
              <a:lnSpc>
                <a:spcPts val="2240"/>
              </a:lnSpc>
            </a:pP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Diverse Product Spectrum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 The platform houses a vast array of products across multiple categories, catering to a wide range of consumer needs and preferences.</a:t>
            </a:r>
          </a:p>
          <a:p>
            <a:pPr algn="ctr">
              <a:lnSpc>
                <a:spcPts val="2240"/>
              </a:lnSpc>
            </a:pP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 Bold"/>
              </a:rPr>
              <a:t>Pioneering Features</a:t>
            </a:r>
            <a:r>
              <a:rPr lang="en-US" sz="1600">
                <a:solidFill>
                  <a:srgbClr val="000000"/>
                </a:solidFill>
                <a:latin typeface="Canva Sans"/>
              </a:rPr>
              <a:t>: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 HomeHive's distinguishing features include cryptocurrency payment integration, shared carts allowing collaborative shopping experiences.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486" y="1352643"/>
            <a:ext cx="7833417" cy="540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User Management: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Registration, login, and profile management.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Password security and authentication tokens.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Roles and Permissions: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Admin, seller, buyer roles.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Permissions based on roles.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Product Management: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Add, edit, delete products.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Categorization, attributes, variations.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Catalog m</a:t>
            </a:r>
            <a:r>
              <a:rPr lang="en-US" sz="1255">
                <a:solidFill>
                  <a:srgbClr val="000000"/>
                </a:solidFill>
                <a:latin typeface="Canva Sans"/>
              </a:rPr>
              <a:t>anagement and bulk product upload.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Search and Filter: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Advanced search with filters (categories).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Shopping Cart: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Add/remove items, view cart, manage quantities.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Calculate totals and taxes.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Checkout Process: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Address validation, multiple payment options.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Order summary and confirmation.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Order Management: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Tracking order status updates.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Access to past order history.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 Bold"/>
              </a:rPr>
              <a:t>Communication: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Messaging between buyers and sellers.</a:t>
            </a:r>
          </a:p>
          <a:p>
            <a:pPr algn="ctr">
              <a:lnSpc>
                <a:spcPts val="1757"/>
              </a:lnSpc>
            </a:pPr>
            <a:r>
              <a:rPr lang="en-US" sz="1255">
                <a:solidFill>
                  <a:srgbClr val="000000"/>
                </a:solidFill>
                <a:latin typeface="Canva Sans"/>
              </a:rPr>
              <a:t>Notifications for order status and promotions.</a:t>
            </a:r>
          </a:p>
          <a:p>
            <a:pPr algn="ctr">
              <a:lnSpc>
                <a:spcPts val="12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EXISTING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3619" y="1052269"/>
            <a:ext cx="8436103" cy="251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3"/>
              </a:lnSpc>
            </a:pP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 Bold"/>
              </a:rPr>
              <a:t>Wayfair: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Online retailer for furniture, home decor, and household goods.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Wide product range for various styles and budgets.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 Bold"/>
              </a:rPr>
              <a:t>Bed Bath &amp; Beyond: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Both online and physical stores.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Specializes in home goods like bedding, kitchenware, and decor.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 Bold"/>
              </a:rPr>
              <a:t>Amazon Home: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Part of Amazon marketplace.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Canva Sans"/>
              </a:rPr>
              <a:t>Extensive selection of home goods, including furniture and appliances.</a:t>
            </a:r>
          </a:p>
          <a:p>
            <a:pPr algn="ctr">
              <a:lnSpc>
                <a:spcPts val="181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88775" y="3527742"/>
            <a:ext cx="8905790" cy="4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157" y="4116118"/>
            <a:ext cx="9354076" cy="229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 Bold"/>
              </a:rPr>
              <a:t>Cryptocurrency Integration: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Technical complexity due to diverse APIs and security concerns.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Compliance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c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hall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en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g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es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 with evolving regulations.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 Bold"/>
              </a:rPr>
              <a:t>Technology Integration: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Significant resources needed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f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or i</a:t>
            </a:r>
            <a:r>
              <a:rPr lang="en-US" sz="1300">
                <a:solidFill>
                  <a:srgbClr val="000000"/>
                </a:solidFill>
                <a:latin typeface="Canva Sans"/>
              </a:rPr>
              <a:t>ntegrating innovative features.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Time, expertise, and development effort required.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 Bold"/>
              </a:rPr>
              <a:t>Market</a:t>
            </a:r>
            <a:r>
              <a:rPr lang="en-US" sz="1300">
                <a:solidFill>
                  <a:srgbClr val="000000"/>
                </a:solidFill>
                <a:latin typeface="Canva Sans Bold"/>
              </a:rPr>
              <a:t> Competition: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Standing out in e-commerce needs unique value propositions.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Aggressive marketing essential to compete with established platforms.</a:t>
            </a:r>
          </a:p>
          <a:p>
            <a:pPr algn="ctr">
              <a:lnSpc>
                <a:spcPts val="18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140887"/>
            <a:ext cx="8905790" cy="102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Archivo Narrow Bold"/>
              </a:rPr>
              <a:t>MODULES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24350"/>
            <a:ext cx="8905790" cy="63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Admin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6291" cy="2140373"/>
          </a:xfrm>
          <a:custGeom>
            <a:avLst/>
            <a:gdLst/>
            <a:ahLst/>
            <a:cxnLst/>
            <a:rect r="r" b="b" t="t" l="l"/>
            <a:pathLst>
              <a:path h="2140373" w="4276291">
                <a:moveTo>
                  <a:pt x="0" y="0"/>
                </a:moveTo>
                <a:lnTo>
                  <a:pt x="4276291" y="0"/>
                </a:lnTo>
                <a:lnTo>
                  <a:pt x="4276291" y="2140373"/>
                </a:lnTo>
                <a:lnTo>
                  <a:pt x="0" y="214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7952" y="1679750"/>
            <a:ext cx="4311743" cy="2158117"/>
          </a:xfrm>
          <a:custGeom>
            <a:avLst/>
            <a:gdLst/>
            <a:ahLst/>
            <a:cxnLst/>
            <a:rect r="r" b="b" t="t" l="l"/>
            <a:pathLst>
              <a:path h="2158117" w="4311743">
                <a:moveTo>
                  <a:pt x="0" y="0"/>
                </a:moveTo>
                <a:lnTo>
                  <a:pt x="4311743" y="0"/>
                </a:lnTo>
                <a:lnTo>
                  <a:pt x="4311743" y="2158117"/>
                </a:lnTo>
                <a:lnTo>
                  <a:pt x="0" y="215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905" y="4420520"/>
            <a:ext cx="4276291" cy="101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sz="1468">
                <a:solidFill>
                  <a:srgbClr val="000000"/>
                </a:solidFill>
                <a:latin typeface="Canva Sans Bold"/>
              </a:rPr>
              <a:t>  EXISTING ADMIN LOGIN</a:t>
            </a:r>
          </a:p>
          <a:p>
            <a:pPr algn="ctr">
              <a:lnSpc>
                <a:spcPts val="2056"/>
              </a:lnSpc>
            </a:pP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Canva Sans"/>
              </a:rPr>
              <a:t>Login using username and password</a:t>
            </a: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Canva Sans"/>
              </a:rPr>
              <a:t>Option to Create new Account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17952" y="4439570"/>
            <a:ext cx="431174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"/>
              </a:lnSpc>
            </a:pPr>
            <a:r>
              <a:rPr lang="en-US" sz="1470">
                <a:solidFill>
                  <a:srgbClr val="000000"/>
                </a:solidFill>
                <a:latin typeface="Arimo Bold"/>
              </a:rPr>
              <a:t>CREATE NEW USER ACCOUNT</a:t>
            </a:r>
          </a:p>
          <a:p>
            <a:pPr algn="ctr">
              <a:lnSpc>
                <a:spcPts val="1764"/>
              </a:lnSpc>
            </a:pP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Arimo"/>
              </a:rPr>
              <a:t>Create Username,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Arimo"/>
              </a:rPr>
              <a:t>Add email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Arimo"/>
              </a:rPr>
              <a:t>Create password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Arimo"/>
              </a:rPr>
              <a:t>Password confirmation</a:t>
            </a:r>
          </a:p>
          <a:p>
            <a:pPr algn="ctr">
              <a:lnSpc>
                <a:spcPts val="17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25" y="724732"/>
            <a:ext cx="9420013" cy="63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Archivo Narrow Bold"/>
              </a:rPr>
              <a:t>ADD PRODUCT and DELETE PRODUCT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35778" y="1680226"/>
            <a:ext cx="4277760" cy="2145564"/>
          </a:xfrm>
          <a:custGeom>
            <a:avLst/>
            <a:gdLst/>
            <a:ahLst/>
            <a:cxnLst/>
            <a:rect r="r" b="b" t="t" l="l"/>
            <a:pathLst>
              <a:path h="2145564" w="4277760">
                <a:moveTo>
                  <a:pt x="0" y="0"/>
                </a:moveTo>
                <a:lnTo>
                  <a:pt x="4277760" y="0"/>
                </a:lnTo>
                <a:lnTo>
                  <a:pt x="4277760" y="2145563"/>
                </a:lnTo>
                <a:lnTo>
                  <a:pt x="0" y="214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4377" y="1666864"/>
            <a:ext cx="4277760" cy="2158925"/>
          </a:xfrm>
          <a:custGeom>
            <a:avLst/>
            <a:gdLst/>
            <a:ahLst/>
            <a:cxnLst/>
            <a:rect r="r" b="b" t="t" l="l"/>
            <a:pathLst>
              <a:path h="2158925" w="4277760">
                <a:moveTo>
                  <a:pt x="0" y="0"/>
                </a:moveTo>
                <a:lnTo>
                  <a:pt x="4277760" y="0"/>
                </a:lnTo>
                <a:lnTo>
                  <a:pt x="4277760" y="2158925"/>
                </a:lnTo>
                <a:lnTo>
                  <a:pt x="0" y="215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5778" y="4011365"/>
            <a:ext cx="8956359" cy="50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Add/Delete product page </a:t>
            </a:r>
          </a:p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Accesible by the Admin after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778" y="4728922"/>
            <a:ext cx="4801431" cy="179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ADD PRODUCT: 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ID,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NAME,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FEATURES,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DESCRIPTION,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IMAGE URL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1837" y="4728922"/>
            <a:ext cx="4053712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Bold"/>
              </a:rPr>
              <a:t>DELETE PRODUCT: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Only ProductID is required to delete a product from the database.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DAF7kG8h_mw</dc:identifier>
  <dcterms:modified xsi:type="dcterms:W3CDTF">2011-08-01T06:04:30Z</dcterms:modified>
  <cp:revision>1</cp:revision>
  <dc:title>HomeHive PPT.pptx</dc:title>
</cp:coreProperties>
</file>